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120" d="100"/>
          <a:sy n="120" d="100"/>
        </p:scale>
        <p:origin x="-120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3856CB-2937-444C-A425-EF646F0AE0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C39389E-8E26-4F5E-B99A-DBC81608FB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8FCB007-88EC-40DF-895A-7A6F253AD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E66AB1-90B7-4882-83AD-0823B066C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2D9AA88-169C-4752-B886-7B8634D3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6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3F4109-BAD2-4048-BFCE-C822801FC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92E0A6C-92A5-4928-B261-AF77631438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DD1808A-E481-443E-B972-2E046446C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3DEA6B1-A4F6-4CED-B5AA-967051050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CD5C94E-0563-44FC-9175-7B3E981A9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165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4DE7AA2-4433-4DB9-A059-12CBE082A9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8B4DD0E-1CC1-477F-B18B-093CBD5CE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208B44F-1ACD-4353-88DE-CF54C961B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E875182-F06D-4BA7-A108-29D662FEE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5EFBC4B-B02B-4015-B538-1CE141254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66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6263DD-6B5F-4771-8677-1B6C93325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CAEB78-2F4A-47F7-8219-24DE379DB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257F4B2-5E72-4812-9041-FA6661AA0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2523DA8-FFCD-4471-AA21-DE07F9252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42D1327-7534-401C-9C9E-B30066545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956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304E93-420E-4A6F-BBDB-804F0709D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96A9BAB-7F9D-4A3C-B1A9-4F62B029E8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E9D6A0D-5EB4-461A-AA26-48FCC68AF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625E93-A5B5-4110-92E8-E591B9A6F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1D70C44-A78D-4ABB-8035-01DAEFEF3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103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9B0F2-65C8-4DD7-81C6-D76DEA9A5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A57A2BE-5913-439E-8243-3E724585C2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6F52098-8FC8-4518-9323-7994D652B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1DC2EBE-2866-48F0-9D53-4FF56F5A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2A9FFAA-F50D-4822-8AD8-E763B7AC7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3F58A4A-F652-42F4-9D8F-0B7588964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75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9BD8C9-80B9-44A9-A533-137281801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D8504C9-2B6F-48F3-937C-E2A036700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42A5A65-1FB2-43EC-A2BB-BA73C9860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F17A788-AA65-4719-BCDA-69F4476CE3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5637886-87B7-4B31-AECF-F99DFCD96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E2F482B-C9DF-4091-B3C9-DBAC09C7B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5A6DBD5-8252-4B1C-9C8C-B75DF7D6C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884BAED-44F7-48C6-AACE-17B8F84E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026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FD31A6-0FF1-4739-BA8A-C92CAEDF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AC3E83B-54F7-4F11-9728-E3184A281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8382622-10C5-4894-A7FB-A98A19EE1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B16343F-4500-4FF2-BAD0-16BB7F051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40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35AFB1E-4E44-4126-935C-B5FCE1333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34F7A8C-95A0-48DF-91CD-1DB20F46C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43BED12-CC2F-47F2-BC7C-C6598BC29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027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C99839-227D-41C0-AF5D-5058C1DC9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079980-9D74-409B-B20C-1BA453B4E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465AF89-4D2A-49BD-AC4D-E59E10ED8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8CB33E7-807B-4B5E-8C74-6A3BAFABC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06EFC2D-80CC-4A8A-8447-B4F254D49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B31487C-E696-4546-8430-9E566709C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293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3C17E-08ED-4D50-9E46-F43CAA0F5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9875324-8BF3-4CA8-8A8D-F96FDF9767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FF6B97E-21BD-4D67-A999-B05D805052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C6C29FD-1C3E-40DB-B6E8-2DA62D283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04ED6C4-C53E-48CB-927C-85A1E130F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93181E8-1225-4E5F-BD01-55A0C8C0C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1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2A9808-5EC8-4EAB-9559-B52A0E247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24432A5-127F-42EE-8B08-E9871E561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B736FCF-78E3-4EDF-8B16-AAFC533324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7C27-7300-41DD-ACFA-0889A19B89E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611544-2C72-48C2-9527-20B3B469A0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1DE712C-8906-4BF3-B7A0-FE8BEFA54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111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00F5589-7A0C-402E-8F1A-6D29987BB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4185"/>
            <a:ext cx="12192000" cy="204670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AC1A0B2-12A7-4CF7-99DB-D0844DAB2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40" y="1812518"/>
            <a:ext cx="5511980" cy="12642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9651659-00FB-48C4-A00A-4D7614CA48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564" y="3159607"/>
            <a:ext cx="5819775" cy="29241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261261F-EE8D-401E-9D58-EF0363610C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5339" y="3159607"/>
            <a:ext cx="6088212" cy="279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30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950BD1C-7E36-45B2-B193-C15094206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14998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56EE4EC-790E-4C04-AFAC-FEB317D31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21" y="2149987"/>
            <a:ext cx="4152983" cy="95258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682E2CA-6EF9-47A3-A571-CB483C49B1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632" y="3016139"/>
            <a:ext cx="5326115" cy="32017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07429D9-3F90-4485-B7AB-94243A0E99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7747" y="3016139"/>
            <a:ext cx="6012470" cy="337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548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A3A2DE8-5BDC-498B-A6B8-BD017F6375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27" y="2075789"/>
            <a:ext cx="5592169" cy="128269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D6B06C8-8DD1-42EF-BFA0-2E12B2E9B4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527" y="3218084"/>
            <a:ext cx="2783453" cy="28155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E31C569-847C-49E1-AD2E-EB155E698F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8611" y="3218084"/>
            <a:ext cx="5011071" cy="261062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44C88FC-6F0E-435F-8EDD-2050C34F8D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0624" y="3148716"/>
            <a:ext cx="3231303" cy="294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60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09707D6-B35B-42BC-8FEC-647B556CF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20" y="2963600"/>
            <a:ext cx="1419225" cy="6286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C360A6B-A246-46FD-B184-84985BC262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980" y="2963600"/>
            <a:ext cx="1487512" cy="71719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C06733F-5F68-4304-B127-2889B1EF1D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769" y="2070341"/>
            <a:ext cx="4408378" cy="10111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187AD71-88CE-441E-99BE-D3899A735C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2681" y="3507268"/>
            <a:ext cx="5291924" cy="334472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7A8E798-7F18-44B0-BAA4-3BF55F4815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531" y="3471255"/>
            <a:ext cx="4815136" cy="325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45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BD59B5C-8ED0-41E8-99D3-20B765E55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32" y="2105025"/>
            <a:ext cx="5218458" cy="119697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60083A9-48C7-4963-8771-863683D5E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98" y="3336010"/>
            <a:ext cx="5419725" cy="34385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3EE6749-FD36-47AD-B27D-1ACF4B9CA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8004" y="3254931"/>
            <a:ext cx="5534274" cy="351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008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BD59B5C-8ED0-41E8-99D3-20B765E55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32" y="2105025"/>
            <a:ext cx="5218458" cy="119697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84D610B-6260-46CF-937B-5D2F84C84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46" y="3429000"/>
            <a:ext cx="5808925" cy="332835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055DD8D-F17F-447B-AE3A-16BC547892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5772" y="3429000"/>
            <a:ext cx="575468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7194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1097</TotalTime>
  <Words>0</Words>
  <Application>Microsoft Office PowerPoint</Application>
  <PresentationFormat>Произвольный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Журова Марина Владимировна</dc:creator>
  <cp:lastModifiedBy>Ефимова Наталия Михайловна</cp:lastModifiedBy>
  <cp:revision>8</cp:revision>
  <dcterms:created xsi:type="dcterms:W3CDTF">2024-04-02T13:06:59Z</dcterms:created>
  <dcterms:modified xsi:type="dcterms:W3CDTF">2024-06-19T05:42:46Z</dcterms:modified>
</cp:coreProperties>
</file>